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972B5804-F24D-4E46-BC7D-A72B2DF3AE33}" type="datetimeFigureOut">
              <a:rPr lang="ko-KR" altLang="en-US" smtClean="0"/>
              <a:pPr/>
              <a:t>2019-08-29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F1FC5883-93DB-44D0-8349-3A391C6CA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16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>
                <a:solidFill>
                  <a:prstClr val="black"/>
                </a:solidFill>
                <a:latin typeface="Calibri" panose="020F0502020204030204"/>
              </a:rPr>
              <a:pPr/>
              <a:t>1</a:t>
            </a:fld>
            <a:endParaRPr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259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>
                <a:solidFill>
                  <a:prstClr val="black"/>
                </a:solidFill>
                <a:latin typeface="Calibri" panose="020F0502020204030204"/>
              </a:rPr>
              <a:pPr/>
              <a:t>2</a:t>
            </a:fld>
            <a:endParaRPr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480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2"/>
            <a:ext cx="6858000" cy="70293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1491" y="2977009"/>
            <a:ext cx="5915025" cy="3448756"/>
          </a:xfrm>
        </p:spPr>
        <p:txBody>
          <a:bodyPr anchor="b">
            <a:normAutofit/>
          </a:bodyPr>
          <a:lstStyle>
            <a:lvl1pPr algn="l" latinLnBrk="1">
              <a:defRPr lang="ko-KR" sz="2334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71492" y="7381998"/>
            <a:ext cx="3771899" cy="1643479"/>
          </a:xfrm>
        </p:spPr>
        <p:txBody>
          <a:bodyPr>
            <a:normAutofit/>
          </a:bodyPr>
          <a:lstStyle>
            <a:lvl1pPr marL="0" indent="0" algn="l" latinLnBrk="1">
              <a:lnSpc>
                <a:spcPct val="150000"/>
              </a:lnSpc>
              <a:spcBef>
                <a:spcPts val="260"/>
              </a:spcBef>
              <a:buNone/>
              <a:defRPr lang="ko-KR" sz="1209">
                <a:solidFill>
                  <a:srgbClr val="D24726"/>
                </a:solidFill>
                <a:latin typeface="+mj-lt"/>
              </a:defRPr>
            </a:lvl1pPr>
            <a:lvl2pPr marL="197559" indent="0" algn="ctr" latinLnBrk="1">
              <a:buNone/>
              <a:defRPr lang="ko-KR" sz="865"/>
            </a:lvl2pPr>
            <a:lvl3pPr marL="395116" indent="0" algn="ctr" latinLnBrk="1">
              <a:buNone/>
              <a:defRPr lang="ko-KR" sz="778"/>
            </a:lvl3pPr>
            <a:lvl4pPr marL="592675" indent="0" algn="ctr" latinLnBrk="1">
              <a:buNone/>
              <a:defRPr lang="ko-KR" sz="691"/>
            </a:lvl4pPr>
            <a:lvl5pPr marL="790231" indent="0" algn="ctr" latinLnBrk="1">
              <a:buNone/>
              <a:defRPr lang="ko-KR" sz="691"/>
            </a:lvl5pPr>
            <a:lvl6pPr marL="987790" indent="0" algn="ctr" latinLnBrk="1">
              <a:buNone/>
              <a:defRPr lang="ko-KR" sz="691"/>
            </a:lvl6pPr>
            <a:lvl7pPr marL="1185347" indent="0" algn="ctr" latinLnBrk="1">
              <a:buNone/>
              <a:defRPr lang="ko-KR" sz="691"/>
            </a:lvl7pPr>
            <a:lvl8pPr marL="1382906" indent="0" algn="ctr" latinLnBrk="1">
              <a:buNone/>
              <a:defRPr lang="ko-KR" sz="691"/>
            </a:lvl8pPr>
            <a:lvl9pPr marL="1580463" indent="0" algn="ctr" latinLnBrk="1">
              <a:buNone/>
              <a:defRPr lang="ko-KR" sz="691"/>
            </a:lvl9pPr>
          </a:lstStyle>
          <a:p>
            <a:r>
              <a:rPr lang="ko-KR" altLang="en-US"/>
              <a:t>마스터 부제목 스타일 편집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2019-08-29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2"/>
            <a:ext cx="6858000" cy="70293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9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latinLnBrk="1"/>
            <a:r>
              <a:rPr lang="ko-KR" altLang="en-US"/>
              <a:t>마스터 텍스트 스타일을 편집합니다</a:t>
            </a:r>
          </a:p>
          <a:p>
            <a:pPr lvl="1" latinLnBrk="1"/>
            <a:r>
              <a:rPr lang="ko-KR" altLang="en-US"/>
              <a:t>둘째 수준</a:t>
            </a:r>
          </a:p>
          <a:p>
            <a:pPr lvl="2" latinLnBrk="1"/>
            <a:r>
              <a:rPr lang="ko-KR" altLang="en-US"/>
              <a:t>셋째 수준</a:t>
            </a:r>
          </a:p>
          <a:p>
            <a:pPr lvl="3" latinLnBrk="1"/>
            <a:r>
              <a:rPr lang="ko-KR" altLang="en-US"/>
              <a:t>넷째 수준</a:t>
            </a:r>
          </a:p>
          <a:p>
            <a:pPr lvl="4" latinLnBrk="1"/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2019-08-29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5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5678634" y="0"/>
            <a:ext cx="1179368" cy="9906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746176" y="527405"/>
            <a:ext cx="1023505" cy="8394877"/>
          </a:xfrm>
        </p:spPr>
        <p:txBody>
          <a:bodyPr vert="eaVert"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71490" y="527405"/>
            <a:ext cx="4350544" cy="8394877"/>
          </a:xfrm>
        </p:spPr>
        <p:txBody>
          <a:bodyPr vert="eaVert"/>
          <a:lstStyle/>
          <a:p>
            <a:pPr lvl="0" latinLnBrk="1"/>
            <a:r>
              <a:rPr lang="ko-KR" altLang="en-US"/>
              <a:t>마스터 텍스트 스타일을 편집합니다</a:t>
            </a:r>
          </a:p>
          <a:p>
            <a:pPr lvl="1" latinLnBrk="1"/>
            <a:r>
              <a:rPr lang="ko-KR" altLang="en-US"/>
              <a:t>둘째 수준</a:t>
            </a:r>
          </a:p>
          <a:p>
            <a:pPr lvl="2" latinLnBrk="1"/>
            <a:r>
              <a:rPr lang="ko-KR" altLang="en-US"/>
              <a:t>셋째 수준</a:t>
            </a:r>
          </a:p>
          <a:p>
            <a:pPr lvl="3" latinLnBrk="1"/>
            <a:r>
              <a:rPr lang="ko-KR" altLang="en-US"/>
              <a:t>넷째 수준</a:t>
            </a:r>
          </a:p>
          <a:p>
            <a:pPr lvl="4" latinLnBrk="1"/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2019-08-29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5678634" y="0"/>
            <a:ext cx="1179368" cy="9906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9997" y="1"/>
            <a:ext cx="6046519" cy="1746142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1492" y="2637014"/>
            <a:ext cx="2344361" cy="6285266"/>
          </a:xfrm>
        </p:spPr>
        <p:txBody>
          <a:bodyPr>
            <a:normAutofit/>
          </a:bodyPr>
          <a:lstStyle>
            <a:lvl1pPr marL="0" indent="0" latinLnBrk="1">
              <a:lnSpc>
                <a:spcPct val="150000"/>
              </a:lnSpc>
              <a:spcAft>
                <a:spcPts val="518"/>
              </a:spcAft>
              <a:buNone/>
              <a:defRPr lang="ko-KR" sz="691">
                <a:solidFill>
                  <a:schemeClr val="bg1">
                    <a:lumMod val="50000"/>
                  </a:schemeClr>
                </a:solidFill>
              </a:defRPr>
            </a:lvl1pPr>
            <a:lvl2pPr latinLnBrk="1">
              <a:lnSpc>
                <a:spcPct val="150000"/>
              </a:lnSpc>
              <a:spcAft>
                <a:spcPts val="518"/>
              </a:spcAft>
              <a:defRPr lang="ko-KR" sz="605">
                <a:solidFill>
                  <a:schemeClr val="bg1">
                    <a:lumMod val="50000"/>
                  </a:schemeClr>
                </a:solidFill>
              </a:defRPr>
            </a:lvl2pPr>
            <a:lvl3pPr latinLnBrk="1">
              <a:lnSpc>
                <a:spcPct val="150000"/>
              </a:lnSpc>
              <a:spcAft>
                <a:spcPts val="518"/>
              </a:spcAft>
              <a:defRPr lang="ko-KR" sz="518">
                <a:solidFill>
                  <a:schemeClr val="bg1">
                    <a:lumMod val="50000"/>
                  </a:schemeClr>
                </a:solidFill>
              </a:defRPr>
            </a:lvl3pPr>
            <a:lvl4pPr latinLnBrk="1">
              <a:lnSpc>
                <a:spcPct val="150000"/>
              </a:lnSpc>
              <a:spcAft>
                <a:spcPts val="518"/>
              </a:spcAft>
              <a:defRPr lang="ko-KR" sz="476">
                <a:solidFill>
                  <a:schemeClr val="bg1">
                    <a:lumMod val="50000"/>
                  </a:schemeClr>
                </a:solidFill>
              </a:defRPr>
            </a:lvl4pPr>
            <a:lvl5pPr latinLnBrk="1">
              <a:lnSpc>
                <a:spcPct val="150000"/>
              </a:lnSpc>
              <a:spcAft>
                <a:spcPts val="518"/>
              </a:spcAft>
              <a:defRPr lang="ko-KR" sz="476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latinLnBrk="1"/>
            <a:r>
              <a:rPr lang="ko-KR" altLang="en-US"/>
              <a:t>마스터 텍스트 스타일을 편집합니다</a:t>
            </a:r>
          </a:p>
          <a:p>
            <a:pPr lvl="1" latinLnBrk="1"/>
            <a:r>
              <a:rPr lang="ko-KR" altLang="en-US"/>
              <a:t>둘째 수준</a:t>
            </a:r>
          </a:p>
          <a:p>
            <a:pPr lvl="2" latinLnBrk="1"/>
            <a:r>
              <a:rPr lang="ko-KR" altLang="en-US"/>
              <a:t>셋째 수준</a:t>
            </a:r>
          </a:p>
          <a:p>
            <a:pPr lvl="3" latinLnBrk="1"/>
            <a:r>
              <a:rPr lang="ko-KR" altLang="en-US"/>
              <a:t>넷째 수준</a:t>
            </a:r>
          </a:p>
          <a:p>
            <a:pPr lvl="4" latinLnBrk="1"/>
            <a:r>
              <a:rPr lang="ko-KR" altLang="en-US"/>
              <a:t>다섯째 수준</a:t>
            </a:r>
            <a:endParaRPr 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2019-08-29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67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3182000" y="2469622"/>
            <a:ext cx="3676003" cy="51641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1488" y="3469902"/>
            <a:ext cx="2536153" cy="3159328"/>
          </a:xfrm>
        </p:spPr>
        <p:txBody>
          <a:bodyPr anchor="ctr">
            <a:noAutofit/>
          </a:bodyPr>
          <a:lstStyle>
            <a:lvl1pPr algn="l" latinLnBrk="1">
              <a:defRPr lang="ko-KR" sz="2074">
                <a:solidFill>
                  <a:srgbClr val="D247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556864" y="3469899"/>
            <a:ext cx="2964051" cy="3159326"/>
          </a:xfrm>
        </p:spPr>
        <p:txBody>
          <a:bodyPr anchor="ctr">
            <a:normAutofit/>
          </a:bodyPr>
          <a:lstStyle>
            <a:lvl1pPr marL="0" indent="0" latinLnBrk="1">
              <a:lnSpc>
                <a:spcPct val="150000"/>
              </a:lnSpc>
              <a:buNone/>
              <a:defRPr lang="ko-KR" sz="1209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/>
            </a:lvl2pPr>
            <a:lvl3pPr marL="395116" indent="0" latinLnBrk="1">
              <a:buNone/>
              <a:defRPr lang="ko-KR" sz="778"/>
            </a:lvl3pPr>
            <a:lvl4pPr marL="592675" indent="0" latinLnBrk="1">
              <a:buNone/>
              <a:defRPr lang="ko-KR" sz="691"/>
            </a:lvl4pPr>
            <a:lvl5pPr marL="790231" indent="0" latinLnBrk="1">
              <a:buNone/>
              <a:defRPr lang="ko-KR" sz="691"/>
            </a:lvl5pPr>
            <a:lvl6pPr marL="987790" indent="0" latinLnBrk="1">
              <a:buNone/>
              <a:defRPr lang="ko-KR" sz="691"/>
            </a:lvl6pPr>
            <a:lvl7pPr marL="1185347" indent="0" latinLnBrk="1">
              <a:buNone/>
              <a:defRPr lang="ko-KR" sz="691"/>
            </a:lvl7pPr>
            <a:lvl8pPr marL="1382906" indent="0" latinLnBrk="1">
              <a:buNone/>
              <a:defRPr lang="ko-KR" sz="691"/>
            </a:lvl8pPr>
            <a:lvl9pPr marL="1580463" indent="0" latinLnBrk="1">
              <a:buNone/>
              <a:defRPr lang="ko-KR" sz="691"/>
            </a:lvl9pPr>
          </a:lstStyle>
          <a:p>
            <a:pPr lvl="0" latinLnBrk="1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3182000" y="2469622"/>
            <a:ext cx="3676003" cy="51641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25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7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사각형 8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57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 9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2"/>
            <a:ext cx="6040041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67919" y="2150888"/>
            <a:ext cx="2900363" cy="926395"/>
          </a:xfrm>
        </p:spPr>
        <p:txBody>
          <a:bodyPr anchor="b"/>
          <a:lstStyle>
            <a:lvl1pPr marL="0" indent="0" latinLnBrk="1">
              <a:buNone/>
              <a:defRPr lang="ko-KR" sz="1036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 b="1"/>
            </a:lvl2pPr>
            <a:lvl3pPr marL="395116" indent="0" latinLnBrk="1">
              <a:buNone/>
              <a:defRPr lang="ko-KR" sz="778" b="1"/>
            </a:lvl3pPr>
            <a:lvl4pPr marL="592675" indent="0" latinLnBrk="1">
              <a:buNone/>
              <a:defRPr lang="ko-KR" sz="691" b="1"/>
            </a:lvl4pPr>
            <a:lvl5pPr marL="790231" indent="0" latinLnBrk="1">
              <a:buNone/>
              <a:defRPr lang="ko-KR" sz="691" b="1"/>
            </a:lvl5pPr>
            <a:lvl6pPr marL="987790" indent="0" latinLnBrk="1">
              <a:buNone/>
              <a:defRPr lang="ko-KR" sz="691" b="1"/>
            </a:lvl6pPr>
            <a:lvl7pPr marL="1185347" indent="0" latinLnBrk="1">
              <a:buNone/>
              <a:defRPr lang="ko-KR" sz="691" b="1"/>
            </a:lvl7pPr>
            <a:lvl8pPr marL="1382906" indent="0" latinLnBrk="1">
              <a:buNone/>
              <a:defRPr lang="ko-KR" sz="691" b="1"/>
            </a:lvl8pPr>
            <a:lvl9pPr marL="1580463" indent="0" latinLnBrk="1">
              <a:buNone/>
              <a:defRPr lang="ko-KR" sz="691" b="1"/>
            </a:lvl9pPr>
          </a:lstStyle>
          <a:p>
            <a:pPr lvl="0" latinLnBrk="1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19" y="3169010"/>
            <a:ext cx="2900363" cy="5746398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1689" y="2150888"/>
            <a:ext cx="2901255" cy="926395"/>
          </a:xfrm>
        </p:spPr>
        <p:txBody>
          <a:bodyPr anchor="b"/>
          <a:lstStyle>
            <a:lvl1pPr marL="0" indent="0" latinLnBrk="1">
              <a:buNone/>
              <a:defRPr lang="ko-KR" sz="1036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 b="1"/>
            </a:lvl2pPr>
            <a:lvl3pPr marL="395116" indent="0" latinLnBrk="1">
              <a:buNone/>
              <a:defRPr lang="ko-KR" sz="778" b="1"/>
            </a:lvl3pPr>
            <a:lvl4pPr marL="592675" indent="0" latinLnBrk="1">
              <a:buNone/>
              <a:defRPr lang="ko-KR" sz="691" b="1"/>
            </a:lvl4pPr>
            <a:lvl5pPr marL="790231" indent="0" latinLnBrk="1">
              <a:buNone/>
              <a:defRPr lang="ko-KR" sz="691" b="1"/>
            </a:lvl5pPr>
            <a:lvl6pPr marL="987790" indent="0" latinLnBrk="1">
              <a:buNone/>
              <a:defRPr lang="ko-KR" sz="691" b="1"/>
            </a:lvl6pPr>
            <a:lvl7pPr marL="1185347" indent="0" latinLnBrk="1">
              <a:buNone/>
              <a:defRPr lang="ko-KR" sz="691" b="1"/>
            </a:lvl7pPr>
            <a:lvl8pPr marL="1382906" indent="0" latinLnBrk="1">
              <a:buNone/>
              <a:defRPr lang="ko-KR" sz="691" b="1"/>
            </a:lvl8pPr>
            <a:lvl9pPr marL="1580463" indent="0" latinLnBrk="1">
              <a:buNone/>
              <a:defRPr lang="ko-KR" sz="691" b="1"/>
            </a:lvl9pPr>
          </a:lstStyle>
          <a:p>
            <a:pPr lvl="0" latinLnBrk="1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1689" y="3169010"/>
            <a:ext cx="2901255" cy="5746398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다섯째 수준</a:t>
            </a:r>
            <a:endParaRPr lang="ko-KR" dirty="0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사각형 10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377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 5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사각형 6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358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3A1BB1D-3E8C-4DC9-8EBF-D2DA2D8B5D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347" y="9594302"/>
            <a:ext cx="1417320" cy="2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9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내용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2384" y="660400"/>
            <a:ext cx="2211883" cy="2311400"/>
          </a:xfrm>
        </p:spPr>
        <p:txBody>
          <a:bodyPr anchor="b"/>
          <a:lstStyle>
            <a:lvl1pPr latinLnBrk="1"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15546" y="1426290"/>
            <a:ext cx="3471863" cy="7039681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/>
              <a:t>다섯째 수준</a:t>
            </a:r>
            <a:endParaRPr lang="ko-KR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2384" y="3036006"/>
            <a:ext cx="2211883" cy="5429956"/>
          </a:xfrm>
        </p:spPr>
        <p:txBody>
          <a:bodyPr/>
          <a:lstStyle>
            <a:lvl1pPr marL="0" indent="0" latinLnBrk="1">
              <a:buNone/>
              <a:defRPr lang="ko-KR" sz="69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605"/>
            </a:lvl2pPr>
            <a:lvl3pPr marL="395116" indent="0" latinLnBrk="1">
              <a:buNone/>
              <a:defRPr lang="ko-KR" sz="518"/>
            </a:lvl3pPr>
            <a:lvl4pPr marL="592675" indent="0" latinLnBrk="1">
              <a:buNone/>
              <a:defRPr lang="ko-KR" sz="433"/>
            </a:lvl4pPr>
            <a:lvl5pPr marL="790231" indent="0" latinLnBrk="1">
              <a:buNone/>
              <a:defRPr lang="ko-KR" sz="433"/>
            </a:lvl5pPr>
            <a:lvl6pPr marL="987790" indent="0" latinLnBrk="1">
              <a:buNone/>
              <a:defRPr lang="ko-KR" sz="433"/>
            </a:lvl6pPr>
            <a:lvl7pPr marL="1185347" indent="0" latinLnBrk="1">
              <a:buNone/>
              <a:defRPr lang="ko-KR" sz="433"/>
            </a:lvl7pPr>
            <a:lvl8pPr marL="1382906" indent="0" latinLnBrk="1">
              <a:buNone/>
              <a:defRPr lang="ko-KR" sz="433"/>
            </a:lvl8pPr>
            <a:lvl9pPr marL="1580463" indent="0" latinLnBrk="1">
              <a:buNone/>
              <a:defRPr lang="ko-KR" sz="433"/>
            </a:lvl9pPr>
          </a:lstStyle>
          <a:p>
            <a:pPr lvl="0" latinLnBrk="1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9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2384" y="660400"/>
            <a:ext cx="2211883" cy="2311400"/>
          </a:xfrm>
        </p:spPr>
        <p:txBody>
          <a:bodyPr anchor="b"/>
          <a:lstStyle>
            <a:lvl1pPr latinLnBrk="1"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915546" y="1426290"/>
            <a:ext cx="3471863" cy="7039681"/>
          </a:xfrm>
        </p:spPr>
        <p:txBody>
          <a:bodyPr/>
          <a:lstStyle>
            <a:lvl1pPr marL="0" indent="0" latinLnBrk="1">
              <a:buNone/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1209"/>
            </a:lvl2pPr>
            <a:lvl3pPr marL="395116" indent="0" latinLnBrk="1">
              <a:buNone/>
              <a:defRPr lang="ko-KR" sz="1036"/>
            </a:lvl3pPr>
            <a:lvl4pPr marL="592675" indent="0" latinLnBrk="1">
              <a:buNone/>
              <a:defRPr lang="ko-KR" sz="865"/>
            </a:lvl4pPr>
            <a:lvl5pPr marL="790231" indent="0" latinLnBrk="1">
              <a:buNone/>
              <a:defRPr lang="ko-KR" sz="865"/>
            </a:lvl5pPr>
            <a:lvl6pPr marL="987790" indent="0" latinLnBrk="1">
              <a:buNone/>
              <a:defRPr lang="ko-KR" sz="865"/>
            </a:lvl6pPr>
            <a:lvl7pPr marL="1185347" indent="0" latinLnBrk="1">
              <a:buNone/>
              <a:defRPr lang="ko-KR" sz="865"/>
            </a:lvl7pPr>
            <a:lvl8pPr marL="1382906" indent="0" latinLnBrk="1">
              <a:buNone/>
              <a:defRPr lang="ko-KR" sz="865"/>
            </a:lvl8pPr>
            <a:lvl9pPr marL="1580463" indent="0" latinLnBrk="1">
              <a:buNone/>
              <a:defRPr lang="ko-KR" sz="865"/>
            </a:lvl9pPr>
          </a:lstStyle>
          <a:p>
            <a:r>
              <a:rPr lang="ko-KR" altLang="en-US"/>
              <a:t>그림을 추가하려면 아이콘을 클릭하십시오</a:t>
            </a:r>
            <a:endParaRPr 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2384" y="3036006"/>
            <a:ext cx="2211883" cy="5429956"/>
          </a:xfrm>
        </p:spPr>
        <p:txBody>
          <a:bodyPr/>
          <a:lstStyle>
            <a:lvl1pPr marL="0" indent="0" latinLnBrk="1">
              <a:buNone/>
              <a:defRPr lang="ko-KR" sz="69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605"/>
            </a:lvl2pPr>
            <a:lvl3pPr marL="395116" indent="0" latinLnBrk="1">
              <a:buNone/>
              <a:defRPr lang="ko-KR" sz="518"/>
            </a:lvl3pPr>
            <a:lvl4pPr marL="592675" indent="0" latinLnBrk="1">
              <a:buNone/>
              <a:defRPr lang="ko-KR" sz="433"/>
            </a:lvl4pPr>
            <a:lvl5pPr marL="790231" indent="0" latinLnBrk="1">
              <a:buNone/>
              <a:defRPr lang="ko-KR" sz="433"/>
            </a:lvl5pPr>
            <a:lvl6pPr marL="987790" indent="0" latinLnBrk="1">
              <a:buNone/>
              <a:defRPr lang="ko-KR" sz="433"/>
            </a:lvl6pPr>
            <a:lvl7pPr marL="1185347" indent="0" latinLnBrk="1">
              <a:buNone/>
              <a:defRPr lang="ko-KR" sz="433"/>
            </a:lvl7pPr>
            <a:lvl8pPr marL="1382906" indent="0" latinLnBrk="1">
              <a:buNone/>
              <a:defRPr lang="ko-KR" sz="433"/>
            </a:lvl8pPr>
            <a:lvl9pPr marL="1580463" indent="0" latinLnBrk="1">
              <a:buNone/>
              <a:defRPr lang="ko-KR" sz="433"/>
            </a:lvl9pPr>
          </a:lstStyle>
          <a:p>
            <a:pPr lvl="0" latinLnBrk="1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7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71491" y="527410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71489" y="9181405"/>
            <a:ext cx="184308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8/29/2019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614616" y="9181405"/>
            <a:ext cx="16287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543427" y="9181405"/>
            <a:ext cx="184308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7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95116" rtl="0" eaLnBrk="1" latinLnBrk="1" hangingPunct="1">
        <a:spcBef>
          <a:spcPct val="0"/>
        </a:spcBef>
        <a:buNone/>
        <a:defRPr lang="ko-KR" sz="1901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98779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209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296336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036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493895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865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691452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889013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1086568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6pPr>
      <a:lvl7pPr marL="1284128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7pPr>
      <a:lvl8pPr marL="1481683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8pPr>
      <a:lvl9pPr marL="1679242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1pPr>
      <a:lvl2pPr marL="197559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2pPr>
      <a:lvl3pPr marL="395116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3pPr>
      <a:lvl4pPr marL="592675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4pPr>
      <a:lvl5pPr marL="790231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5pPr>
      <a:lvl6pPr marL="987790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6pPr>
      <a:lvl7pPr marL="1185347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7pPr>
      <a:lvl8pPr marL="1382906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8pPr>
      <a:lvl9pPr marL="1580463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mailto:sales@dayounetworks.co.kr" TargetMode="External"/><Relationship Id="rId4" Type="http://schemas.openxmlformats.org/officeDocument/2006/relationships/hyperlink" Target="http://www.dayounetwork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894A9177-6AEF-4035-8959-424750508158}"/>
              </a:ext>
            </a:extLst>
          </p:cNvPr>
          <p:cNvSpPr/>
          <p:nvPr/>
        </p:nvSpPr>
        <p:spPr>
          <a:xfrm>
            <a:off x="0" y="285750"/>
            <a:ext cx="6858000" cy="81915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24" name="내용 개체 틀 23"/>
          <p:cNvSpPr>
            <a:spLocks noGrp="1"/>
          </p:cNvSpPr>
          <p:nvPr>
            <p:ph sz="half" idx="4294967295"/>
          </p:nvPr>
        </p:nvSpPr>
        <p:spPr>
          <a:xfrm>
            <a:off x="84044" y="1968381"/>
            <a:ext cx="3252009" cy="1421790"/>
          </a:xfrm>
        </p:spPr>
        <p:txBody>
          <a:bodyPr spcCol="108000">
            <a:noAutofit/>
          </a:bodyPr>
          <a:lstStyle/>
          <a:p>
            <a:pPr marL="0" indent="0">
              <a:buNone/>
            </a:pPr>
            <a:r>
              <a:rPr lang="en-US" altLang="ko-KR" sz="10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DAYOUPLUS DSW5008 is a small capacity OLT system that provides up to 8 G-PON ports to provide </a:t>
            </a:r>
            <a:r>
              <a:rPr lang="en-US" altLang="ko-KR" sz="1000" dirty="0" err="1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FTTx</a:t>
            </a:r>
            <a:r>
              <a:rPr lang="en-US" altLang="ko-KR" sz="10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service at low cost.</a:t>
            </a:r>
          </a:p>
          <a:p>
            <a:pPr marL="0" indent="0">
              <a:buNone/>
            </a:pPr>
            <a:r>
              <a:rPr lang="en-US" altLang="ko-KR" sz="10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Various uplink module configurations enable efficient network configuration, and power redundancy support ensures reliable service.</a:t>
            </a:r>
          </a:p>
          <a:p>
            <a:pPr marL="0" indent="0">
              <a:buNone/>
            </a:pPr>
            <a:r>
              <a:rPr lang="en-US" altLang="ko-KR" sz="10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In addition, it provides various multiservice and QoS related functions for multimedia service.</a:t>
            </a: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1094845" y="7733595"/>
            <a:ext cx="141925" cy="28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0244" tIns="35123" rIns="70244" bIns="35123" numCol="1" anchor="ctr" anchorCtr="0" compatLnSpc="1">
            <a:prstTxWarp prst="textNoShape">
              <a:avLst/>
            </a:prstTxWarp>
            <a:spAutoFit/>
          </a:bodyPr>
          <a:lstStyle/>
          <a:p>
            <a:pPr latinLnBrk="0"/>
            <a:endParaRPr lang="ko-KR" altLang="en-US" sz="1381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90060" y="737765"/>
            <a:ext cx="2587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1400" b="1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Segoe UI" panose="020B0502040204020203" pitchFamily="34" charset="0"/>
              </a:rPr>
              <a:t>Small capacity G-PON OLT </a:t>
            </a:r>
            <a:endParaRPr lang="ko-KR" altLang="en-US" sz="1400" b="1" dirty="0">
              <a:solidFill>
                <a:schemeClr val="bg1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  <a:cs typeface="Segoe UI" panose="020B0502040204020203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9060" y="4976628"/>
            <a:ext cx="324364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Interface</a:t>
            </a:r>
            <a:r>
              <a:rPr lang="ko-KR" altLang="en-US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endParaRPr lang="ko-KR" altLang="en-US" sz="1000" b="1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The FTTH service can operate up to 8 G-PON ports and 4 1G/10G (SFP, SFP +) uplink ports.</a:t>
            </a:r>
          </a:p>
          <a:p>
            <a:endParaRPr lang="en-US" altLang="ko-KR" sz="900" b="1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High performance service</a:t>
            </a:r>
            <a:endParaRPr lang="ko-KR" altLang="en-US" sz="1100" b="1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It maintains high speed non-blocking switch fabric performance reliably and supports up to 120Gbps switching capacity and 89Mpps speed.</a:t>
            </a:r>
          </a:p>
          <a:p>
            <a:endParaRPr lang="en-US" altLang="ko-KR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/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Redundancy </a:t>
            </a:r>
            <a:endParaRPr lang="en-US" altLang="ko-KR" sz="11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Power</a:t>
            </a:r>
            <a:r>
              <a:rPr lang="ko-KR" altLang="en-US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redundancy ensure stable service.</a:t>
            </a:r>
            <a:endParaRPr lang="ko-KR" altLang="en-US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endParaRPr lang="en-US" altLang="ko-KR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/>
            <a:r>
              <a:rPr lang="en-US" altLang="ko-KR" sz="105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Network and system management</a:t>
            </a:r>
            <a:endParaRPr lang="en-US" altLang="ko-KR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SNMP v1 / v2 / v3 and MIB II can be applied to simplify network management from a remote location.</a:t>
            </a:r>
          </a:p>
          <a:p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OS (firmware) upgrade is available through CLI and USB port, further enhancing the convenience of system configuration and operation.</a:t>
            </a:r>
          </a:p>
          <a:p>
            <a:pPr>
              <a:buFont typeface="Arial" pitchFamily="34" charset="0"/>
              <a:buChar char="•"/>
            </a:pPr>
            <a:endParaRPr lang="en-US" altLang="ko-KR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r>
              <a:rPr lang="en-US" altLang="ko-KR" sz="105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Security function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The administrator authentication protocols RADIUS and TACACS + ensure that only authorized users can access the relevant equipment, enhancing the security of system management and network management.</a:t>
            </a: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306652" y="1610788"/>
            <a:ext cx="20213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1600" b="1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Aharoni" panose="02010803020104030203" pitchFamily="2" charset="-79"/>
              </a:rPr>
              <a:t>Main</a:t>
            </a:r>
            <a:r>
              <a:rPr lang="ko-KR" altLang="en-US" sz="1600" b="1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Aharoni" panose="02010803020104030203" pitchFamily="2" charset="-79"/>
              </a:rPr>
              <a:t> </a:t>
            </a:r>
            <a:r>
              <a:rPr lang="en-US" altLang="ko-KR" sz="1600" b="1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Aharoni" panose="02010803020104030203" pitchFamily="2" charset="-79"/>
              </a:rPr>
              <a:t>function</a:t>
            </a:r>
            <a:endParaRPr lang="ko-KR" altLang="en-US" sz="1600" b="1" dirty="0">
              <a:solidFill>
                <a:srgbClr val="00206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  <a:cs typeface="Aharoni" panose="02010803020104030203" pitchFamily="2" charset="-79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42395" y="1893528"/>
            <a:ext cx="3394700" cy="7267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Features</a:t>
            </a:r>
          </a:p>
          <a:p>
            <a:pPr>
              <a:lnSpc>
                <a:spcPts val="400"/>
              </a:lnSpc>
            </a:pPr>
            <a:endParaRPr lang="ko-KR" altLang="en-US" sz="10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Port-based VLAN, IEEE 802.1q Tagged VLAN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VLAN stacking (Q-in-Q)/VLAN Translation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802.1p packet priority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Spanning Tree Protocol(STP/RSTP/MSTP)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802.3ad Link Aggregation Control Protocol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Self loop detection</a:t>
            </a:r>
          </a:p>
          <a:p>
            <a:pPr lvl="0">
              <a:lnSpc>
                <a:spcPct val="90000"/>
              </a:lnSpc>
            </a:pPr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Features</a:t>
            </a:r>
          </a:p>
          <a:p>
            <a:pPr lvl="0">
              <a:lnSpc>
                <a:spcPts val="400"/>
              </a:lnSpc>
            </a:pP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Static Routing, RIP v1/v2, OSPF v2, BGP v4, VRRP</a:t>
            </a: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Multiple default gateway</a:t>
            </a:r>
          </a:p>
          <a:p>
            <a:pPr lvl="0">
              <a:lnSpc>
                <a:spcPct val="90000"/>
              </a:lnSpc>
            </a:pPr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G-PON</a:t>
            </a:r>
          </a:p>
          <a:p>
            <a:pPr lvl="0">
              <a:lnSpc>
                <a:spcPts val="400"/>
              </a:lnSpc>
            </a:pPr>
            <a:endParaRPr lang="en-US" altLang="ko-KR" sz="11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Compliance with G-PON OLT ITU-T G.984</a:t>
            </a: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ITU-T G.984 OMCI. ITU-T 984.3 DBA(SR/NSR)</a:t>
            </a: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Up to 60Km logical reach, 128bit AES, FEC</a:t>
            </a:r>
          </a:p>
          <a:p>
            <a:pPr marL="171450" lvl="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ONU/ONT management : </a:t>
            </a:r>
            <a:r>
              <a:rPr lang="en-US" altLang="ko-KR" sz="900" dirty="0" err="1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Vlan</a:t>
            </a: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operation, </a:t>
            </a:r>
            <a:r>
              <a:rPr lang="en-US" altLang="ko-KR" sz="900" dirty="0" err="1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QoS</a:t>
            </a: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,</a:t>
            </a:r>
          </a:p>
          <a:p>
            <a:pPr marL="171450" lvl="0" indent="-171450" algn="just">
              <a:lnSpc>
                <a:spcPct val="90000"/>
              </a:lnSpc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 filter, Rouge ONU, VoIP(SIP), SW upgrade</a:t>
            </a:r>
          </a:p>
          <a:p>
            <a:pPr marL="171450" indent="-171450">
              <a:lnSpc>
                <a:spcPct val="90000"/>
              </a:lnSpc>
            </a:pPr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Redundancy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Control/Switch redundancy (Active/Standby)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GPON-Link redundancy</a:t>
            </a:r>
            <a:endParaRPr lang="en-US" altLang="ko-KR" sz="11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/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Multicast </a:t>
            </a:r>
          </a:p>
          <a:p>
            <a:pPr lvl="0">
              <a:lnSpc>
                <a:spcPts val="400"/>
              </a:lnSpc>
            </a:pPr>
            <a:endParaRPr lang="ko-KR" altLang="en-US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IGMP v1/v2/v3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IGMP snooping / IGMP static join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IGMP redundancy proxy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PIM-SM/SSM</a:t>
            </a:r>
          </a:p>
          <a:p>
            <a:pPr lvl="0"/>
            <a:r>
              <a:rPr lang="en-US" altLang="ko-KR" sz="1100" b="1" dirty="0" err="1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QoS</a:t>
            </a:r>
            <a:endParaRPr lang="en-US" altLang="ko-KR" sz="1100" b="1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>
              <a:lnSpc>
                <a:spcPts val="400"/>
              </a:lnSpc>
            </a:pPr>
            <a:endParaRPr lang="ko-KR" altLang="en-US" sz="10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Classification 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 L2 : SRC/DST MAC, Ether type, 802.1p priority, VLAN ID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 L3 : SRC/DST IP, TOS, DSCP, IP Precedence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 L4 : SRC/DST TCP/UDP port, ICMP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Mark/remark/policing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Traffic scheduling (SPQ, WRR, SPQ+WRR, DWRR)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8 queues per port, Mark/remark/policing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Traffic policing and shaping, </a:t>
            </a: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Rate limiting</a:t>
            </a:r>
          </a:p>
          <a:p>
            <a:r>
              <a:rPr lang="en-US" altLang="ko-KR" sz="11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Security</a:t>
            </a:r>
          </a:p>
          <a:p>
            <a:pPr>
              <a:lnSpc>
                <a:spcPts val="400"/>
              </a:lnSpc>
            </a:pPr>
            <a:endParaRPr lang="ko-KR" altLang="en-US" sz="1000" b="1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ALC (Access Control Lists)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Storm control (broadcast, multicast, DLF)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 packet filtering, </a:t>
            </a:r>
            <a:r>
              <a:rPr lang="en-US" altLang="ko-KR" sz="900" dirty="0" err="1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DoS</a:t>
            </a: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Protection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NetBIOS, NetBEUI, NBT, CIFS, SSDP, WSDD filtering</a:t>
            </a:r>
          </a:p>
          <a:p>
            <a:pPr lvl="0"/>
            <a:r>
              <a:rPr lang="en-US" altLang="ko-KR" sz="11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Management</a:t>
            </a:r>
          </a:p>
          <a:p>
            <a:pPr lvl="0">
              <a:lnSpc>
                <a:spcPts val="400"/>
              </a:lnSpc>
            </a:pPr>
            <a:endParaRPr lang="ko-KR" altLang="en-US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CLI(serial / Telnet)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Dual OS (firmware) 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Remote OS upgrade (FTP/ TFTP)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Multiple configuration files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Remote configuration upgrade (FTP/TFTP)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Port/Protocol mirroring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SNMP v1/v2/v3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RMON history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err="1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Syslog</a:t>
            </a:r>
            <a:endParaRPr lang="en-US" altLang="ko-KR" sz="90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DHCP server, relay agent with option82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RADIUS, TACACS+, SSH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err="1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PPPoE</a:t>
            </a: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Intermediate Agent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Ethernet OAM (802.3ah EFM Standard Full support)</a:t>
            </a:r>
            <a:endParaRPr lang="ko-KR" altLang="en-US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892659" y="35674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 DSW5008</a:t>
            </a:r>
            <a:endParaRPr lang="ko-KR" altLang="en-US" sz="2000" b="1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99060" y="1637409"/>
            <a:ext cx="1451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b="1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Aharoni" panose="02010803020104030203" pitchFamily="2" charset="-79"/>
              </a:rPr>
              <a:t>Summary</a:t>
            </a:r>
            <a:endParaRPr lang="ko-KR" altLang="en-US" sz="1600" b="1" dirty="0">
              <a:solidFill>
                <a:srgbClr val="00206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  <a:cs typeface="Aharoni" panose="02010803020104030203" pitchFamily="2" charset="-79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450560" y="4506652"/>
            <a:ext cx="7216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b="1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[DSW5008]</a:t>
            </a:r>
            <a:endParaRPr lang="ko-KR" altLang="en-US" b="1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49BB664-C61B-4368-AB14-C5689A3B20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9" y="3599400"/>
            <a:ext cx="3049313" cy="740768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7BB9E78E-E898-453D-BAF0-5E213321FCF5}"/>
              </a:ext>
            </a:extLst>
          </p:cNvPr>
          <p:cNvSpPr/>
          <p:nvPr/>
        </p:nvSpPr>
        <p:spPr>
          <a:xfrm>
            <a:off x="-1368" y="9262550"/>
            <a:ext cx="6866092" cy="284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 PLUS all right reserved.</a:t>
            </a:r>
            <a:b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en-US" altLang="ko-KR" sz="700" dirty="0" err="1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and </a:t>
            </a:r>
            <a:r>
              <a:rPr lang="en-US" altLang="ko-KR" sz="700" dirty="0" err="1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logo are registered trademarks of </a:t>
            </a:r>
            <a:r>
              <a:rPr lang="en-US" altLang="ko-KR" sz="700" dirty="0" err="1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. All other trademarks are the property of </a:t>
            </a:r>
            <a:r>
              <a:rPr lang="en-US" altLang="ko-KR" sz="700" dirty="0" err="1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, Inc or their respective  companies.</a:t>
            </a:r>
            <a:endParaRPr lang="ko-KR" altLang="en-US" sz="700" dirty="0">
              <a:solidFill>
                <a:schemeClr val="bg1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575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1744036" y="14749243"/>
            <a:ext cx="816758" cy="1631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6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Core Network</a:t>
            </a: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1094845" y="7733595"/>
            <a:ext cx="141925" cy="28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0244" tIns="35123" rIns="70244" bIns="35123" numCol="1" anchor="ctr" anchorCtr="0" compatLnSpc="1">
            <a:prstTxWarp prst="textNoShape">
              <a:avLst/>
            </a:prstTxWarp>
            <a:spAutoFit/>
          </a:bodyPr>
          <a:lstStyle/>
          <a:p>
            <a:pPr latinLnBrk="0"/>
            <a:endParaRPr lang="ko-KR" altLang="en-US" sz="1381">
              <a:solidFill>
                <a:prstClr val="black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695701" y="1502109"/>
            <a:ext cx="12044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solidFill>
                  <a:prstClr val="white"/>
                </a:solidFill>
              </a:rPr>
              <a:t>Protocol</a:t>
            </a:r>
            <a:endParaRPr lang="ko-KR" altLang="en-US" sz="1000" dirty="0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57735" y="1608657"/>
            <a:ext cx="3144265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Memory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RAM            2Gbyte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FLASH        512Mbyte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>
              <a:lnSpc>
                <a:spcPct val="150000"/>
              </a:lnSpc>
            </a:pPr>
            <a:r>
              <a:rPr lang="en-US" altLang="ko-KR" sz="11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Interface</a:t>
            </a: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4ports  1G/10GbE (SFP,SFP+)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8port GPON</a:t>
            </a:r>
          </a:p>
          <a:p>
            <a:pPr marL="171450" indent="-171450">
              <a:buFont typeface="Arial" pitchFamily="34" charset="0"/>
              <a:buChar char="•"/>
            </a:pP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lvl="0"/>
            <a:r>
              <a:rPr lang="en-US" altLang="ko-KR" sz="1100" b="1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Power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Operating Power                AC 88V~264/ VAC</a:t>
            </a:r>
          </a:p>
          <a:p>
            <a:pPr marL="171450" lvl="0" indent="-171450">
              <a:lnSpc>
                <a:spcPct val="90000"/>
              </a:lnSpc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                                               50~60Hz  Free Voltage</a:t>
            </a:r>
            <a:endParaRPr lang="ko-KR" altLang="en-US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Power Consumption          540Watts(5V * 6A)     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Operating Temperature     0℃ ~50℃</a:t>
            </a: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Operating Humidity            10 ~ 95%(Non-condensing)</a:t>
            </a:r>
          </a:p>
          <a:p>
            <a:pPr marL="171450" indent="-171450">
              <a:buFont typeface="Arial" pitchFamily="34" charset="0"/>
              <a:buChar char="•"/>
            </a:pPr>
            <a:endParaRPr lang="en-US" altLang="ko-KR" sz="900" dirty="0">
              <a:solidFill>
                <a:prstClr val="black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301093" y="1597941"/>
            <a:ext cx="3448958" cy="2235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>
                <a:latin typeface=""/>
              </a:rPr>
              <a:t>Dimensions 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"/>
              </a:rPr>
              <a:t>Dimension(W/H/D)           440</a:t>
            </a:r>
            <a:r>
              <a:rPr lang="en-US" altLang="ko-KR" sz="900" dirty="0">
                <a:latin typeface=""/>
              </a:rPr>
              <a:t>mm x 45mm x 295mm</a:t>
            </a:r>
          </a:p>
          <a:p>
            <a:pPr>
              <a:lnSpc>
                <a:spcPct val="90000"/>
              </a:lnSpc>
            </a:pPr>
            <a:endParaRPr lang="en-US" altLang="ko-KR" sz="900" dirty="0">
              <a:latin typeface="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ko-KR" sz="900" dirty="0">
              <a:latin typeface=""/>
            </a:endParaRPr>
          </a:p>
          <a:p>
            <a:pPr lvl="0"/>
            <a:r>
              <a:rPr lang="en-US" altLang="ko-KR" sz="1100" b="1" dirty="0">
                <a:latin typeface=""/>
              </a:rPr>
              <a:t>Warranty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marL="171450" lvl="0" indent="-171450" defTabSz="5611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"/>
              </a:rPr>
              <a:t>One-year(12month) return to factory parts</a:t>
            </a:r>
          </a:p>
          <a:p>
            <a:pPr marL="171450" lvl="0" indent="-171450" defTabSz="561163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900" dirty="0">
              <a:solidFill>
                <a:prstClr val="black"/>
              </a:solidFill>
              <a:latin typeface=""/>
            </a:endParaRPr>
          </a:p>
          <a:p>
            <a:pPr lvl="0"/>
            <a:r>
              <a:rPr lang="en-US" altLang="ko-KR" sz="1100" b="1" dirty="0"/>
              <a:t>Performance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srgbClr val="FF0000"/>
              </a:solidFill>
              <a:latin typeface="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120Gbps Switching fabric, 89Mpps Throughput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96K MAC address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4K 802.1Q VLAN, 16K L3 Table(V4), 8K L3Table(V6)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16K LPM(V4), 8K LPM(V6)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1K Multicast(L2), 4K Multicast(L3)</a:t>
            </a:r>
            <a:endParaRPr lang="en-US" altLang="ko-KR" sz="9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03013" y="7722399"/>
            <a:ext cx="2811379" cy="1295102"/>
          </a:xfrm>
          <a:prstGeom prst="roundRect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8805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7610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641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5221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9402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92831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9163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90442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761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13923" y="7839377"/>
            <a:ext cx="3429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200" b="1" dirty="0">
                <a:solidFill>
                  <a:prstClr val="black"/>
                </a:solidFill>
              </a:rPr>
              <a:t>Ordering  Information</a:t>
            </a:r>
            <a:endParaRPr lang="en-US" altLang="ko-KR" sz="12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0950" y="1295827"/>
            <a:ext cx="1494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600" b="1" dirty="0">
                <a:solidFill>
                  <a:srgbClr val="002060"/>
                </a:solidFill>
                <a:latin typeface="Aharoni" panose="02010803020104030203" pitchFamily="2" charset="-79"/>
                <a:ea typeface="MS Gothic" panose="020B0609070205080204" pitchFamily="49" charset="-128"/>
                <a:cs typeface="Aharoni" panose="02010803020104030203" pitchFamily="2" charset="-79"/>
              </a:rPr>
              <a:t>Specifications</a:t>
            </a:r>
            <a:endParaRPr lang="ko-KR" altLang="en-US" sz="1600" b="1" dirty="0">
              <a:solidFill>
                <a:srgbClr val="002060"/>
              </a:solidFill>
              <a:latin typeface="Aharoni" panose="02010803020104030203" pitchFamily="2" charset="-79"/>
              <a:ea typeface="Arial Unicode MS" panose="020B0604020202020204" pitchFamily="50" charset="-127"/>
              <a:cs typeface="Aharoni" panose="02010803020104030203" pitchFamily="2" charset="-79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3366971" y="7728749"/>
            <a:ext cx="64406" cy="1295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9528" y="7703830"/>
            <a:ext cx="2839109" cy="1316850"/>
          </a:xfrm>
          <a:prstGeom prst="rect">
            <a:avLst/>
          </a:prstGeom>
        </p:spPr>
      </p:pic>
      <p:sp>
        <p:nvSpPr>
          <p:cNvPr id="43" name="직사각형 42"/>
          <p:cNvSpPr/>
          <p:nvPr/>
        </p:nvSpPr>
        <p:spPr>
          <a:xfrm>
            <a:off x="3792832" y="7772261"/>
            <a:ext cx="3429000" cy="185178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ko-KR" sz="1200" b="1" dirty="0">
                <a:solidFill>
                  <a:prstClr val="black"/>
                </a:solidFill>
              </a:rPr>
              <a:t>Contact Information</a:t>
            </a:r>
            <a:endParaRPr lang="en-US" altLang="ko-KR" sz="1200" dirty="0">
              <a:solidFill>
                <a:prstClr val="black"/>
              </a:solidFill>
            </a:endParaRP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>
                <a:solidFill>
                  <a:prstClr val="black"/>
                </a:solidFill>
                <a:latin typeface=""/>
              </a:rPr>
              <a:t>Website: </a:t>
            </a:r>
            <a:r>
              <a:rPr lang="en-US" altLang="ko-KR" sz="1000" dirty="0">
                <a:solidFill>
                  <a:prstClr val="black"/>
                </a:solidFill>
                <a:latin typeface=""/>
                <a:hlinkClick r:id="rId4"/>
              </a:rPr>
              <a:t>http://www.dayouplus.com</a:t>
            </a: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>
                <a:solidFill>
                  <a:prstClr val="black"/>
                </a:solidFill>
                <a:latin typeface=""/>
              </a:rPr>
              <a:t>E-mail : </a:t>
            </a:r>
            <a:r>
              <a:rPr lang="en-US" altLang="ko-KR" sz="1000" dirty="0">
                <a:solidFill>
                  <a:prstClr val="black"/>
                </a:solidFill>
                <a:latin typeface=""/>
                <a:hlinkClick r:id="rId5"/>
              </a:rPr>
              <a:t>sales@dayouplus.com</a:t>
            </a:r>
            <a:r>
              <a:rPr lang="en-US" altLang="ko-KR" sz="1000" dirty="0">
                <a:solidFill>
                  <a:prstClr val="black"/>
                </a:solidFill>
                <a:latin typeface=""/>
              </a:rPr>
              <a:t> </a:t>
            </a:r>
          </a:p>
          <a:p>
            <a:pPr lvl="0">
              <a:lnSpc>
                <a:spcPct val="900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b="1" dirty="0">
                <a:solidFill>
                  <a:prstClr val="black"/>
                </a:solidFill>
                <a:latin typeface=""/>
              </a:rPr>
              <a:t>DAYOU PLUS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>
                <a:solidFill>
                  <a:prstClr val="black"/>
                </a:solidFill>
              </a:rPr>
              <a:t>3F, 509, </a:t>
            </a:r>
            <a:r>
              <a:rPr lang="en-US" altLang="ko-KR" sz="800" dirty="0" err="1">
                <a:solidFill>
                  <a:prstClr val="black"/>
                </a:solidFill>
              </a:rPr>
              <a:t>Dunchon-daero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en-US" altLang="ko-KR" sz="800" dirty="0" err="1">
                <a:solidFill>
                  <a:prstClr val="black"/>
                </a:solidFill>
              </a:rPr>
              <a:t>Jungwon-gu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en-US" altLang="ko-KR" sz="800" dirty="0" err="1">
                <a:solidFill>
                  <a:prstClr val="black"/>
                </a:solidFill>
              </a:rPr>
              <a:t>Seongnam-si</a:t>
            </a:r>
            <a:r>
              <a:rPr lang="en-US" altLang="ko-KR" sz="800" dirty="0">
                <a:solidFill>
                  <a:prstClr val="black"/>
                </a:solidFill>
              </a:rPr>
              <a:t>,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 err="1">
                <a:solidFill>
                  <a:prstClr val="black"/>
                </a:solidFill>
              </a:rPr>
              <a:t>Gyeonggi</a:t>
            </a:r>
            <a:r>
              <a:rPr lang="en-US" altLang="ko-KR" sz="800" dirty="0">
                <a:solidFill>
                  <a:prstClr val="black"/>
                </a:solidFill>
              </a:rPr>
              <a:t>-do, Korea. 462-806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>
                <a:solidFill>
                  <a:prstClr val="black"/>
                </a:solidFill>
              </a:rPr>
              <a:t>Tel : +82-31-737-7000 / FAX : +82-31-737-7100</a:t>
            </a:r>
          </a:p>
          <a:p>
            <a:pPr lvl="0">
              <a:lnSpc>
                <a:spcPct val="90000"/>
              </a:lnSpc>
            </a:pPr>
            <a:endParaRPr lang="en-US" altLang="ko-KR" sz="8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8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>
                <a:solidFill>
                  <a:prstClr val="black"/>
                </a:solidFill>
                <a:latin typeface=""/>
              </a:rPr>
              <a:t> </a:t>
            </a:r>
          </a:p>
        </p:txBody>
      </p:sp>
      <p:pic>
        <p:nvPicPr>
          <p:cNvPr id="21" name="그림 20" descr="4page(eng).png"/>
          <p:cNvPicPr>
            <a:picLocks noChangeAspect="1"/>
          </p:cNvPicPr>
          <p:nvPr/>
        </p:nvPicPr>
        <p:blipFill>
          <a:blip r:embed="rId6" cstate="print"/>
          <a:srcRect t="63265" b="4317"/>
          <a:stretch>
            <a:fillRect/>
          </a:stretch>
        </p:blipFill>
        <p:spPr>
          <a:xfrm>
            <a:off x="63501" y="4491029"/>
            <a:ext cx="6346556" cy="2743200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157735" y="4227496"/>
            <a:ext cx="3429000" cy="3129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100" b="1" dirty="0"/>
              <a:t>Protocol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0B1ADE-B151-4ECD-9B05-BB5A386FC988}"/>
              </a:ext>
            </a:extLst>
          </p:cNvPr>
          <p:cNvSpPr/>
          <p:nvPr/>
        </p:nvSpPr>
        <p:spPr>
          <a:xfrm>
            <a:off x="0" y="285750"/>
            <a:ext cx="6858000" cy="81915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B2C76F-DB4B-462E-9706-D6EA89E5CD86}"/>
              </a:ext>
            </a:extLst>
          </p:cNvPr>
          <p:cNvSpPr txBox="1"/>
          <p:nvPr/>
        </p:nvSpPr>
        <p:spPr>
          <a:xfrm>
            <a:off x="2676525" y="461456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prstClr val="white"/>
                </a:solidFill>
              </a:rPr>
              <a:t>DAYOU PLUS G-PON OLT SERIES </a:t>
            </a:r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2826CF0-005A-41A7-9E15-7641004A0CFE}"/>
              </a:ext>
            </a:extLst>
          </p:cNvPr>
          <p:cNvSpPr/>
          <p:nvPr/>
        </p:nvSpPr>
        <p:spPr>
          <a:xfrm>
            <a:off x="0" y="9262551"/>
            <a:ext cx="6866092" cy="284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dirty="0">
                <a:solidFill>
                  <a:schemeClr val="bg1"/>
                </a:solidFill>
              </a:rPr>
              <a:t>DAYOU PLUS all right reserved.</a:t>
            </a:r>
            <a:br>
              <a:rPr lang="en-US" altLang="ko-KR" sz="700" dirty="0">
                <a:solidFill>
                  <a:schemeClr val="bg1"/>
                </a:solidFill>
              </a:rPr>
            </a:br>
            <a:r>
              <a:rPr lang="en-US" altLang="ko-KR" sz="700" dirty="0" err="1">
                <a:solidFill>
                  <a:schemeClr val="bg1"/>
                </a:solidFill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</a:rPr>
              <a:t> and </a:t>
            </a:r>
            <a:r>
              <a:rPr lang="en-US" altLang="ko-KR" sz="700" dirty="0" err="1">
                <a:solidFill>
                  <a:schemeClr val="bg1"/>
                </a:solidFill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</a:rPr>
              <a:t> logo are registered trademarks of </a:t>
            </a:r>
            <a:r>
              <a:rPr lang="en-US" altLang="ko-KR" sz="700" dirty="0" err="1">
                <a:solidFill>
                  <a:schemeClr val="bg1"/>
                </a:solidFill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</a:rPr>
              <a:t>. All other trademarks are the property of </a:t>
            </a:r>
            <a:r>
              <a:rPr lang="en-US" altLang="ko-KR" sz="700" dirty="0" err="1">
                <a:solidFill>
                  <a:schemeClr val="bg1"/>
                </a:solidFill>
              </a:rPr>
              <a:t>Dayou</a:t>
            </a:r>
            <a:r>
              <a:rPr lang="en-US" altLang="ko-KR" sz="700" dirty="0">
                <a:solidFill>
                  <a:schemeClr val="bg1"/>
                </a:solidFill>
              </a:rPr>
              <a:t>, Inc or their respective  companies.</a:t>
            </a:r>
            <a:endParaRPr lang="ko-KR" altLang="en-US" sz="700" dirty="0">
              <a:solidFill>
                <a:schemeClr val="bg1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F15BE47-373E-447E-83B6-2966838EA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6347" y="9594302"/>
            <a:ext cx="1417320" cy="2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8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_TP102923943" id="{B7BD5452-C074-4907-9B99-F9409E699835}" vid="{0936D03B-FA15-4A45-B128-C663FDDCABB4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718</Words>
  <Application>Microsoft Office PowerPoint</Application>
  <PresentationFormat>A4 용지(210x297mm)</PresentationFormat>
  <Paragraphs>138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KoPub돋움체 Medium</vt:lpstr>
      <vt:lpstr>맑은 고딕</vt:lpstr>
      <vt:lpstr>Aharoni</vt:lpstr>
      <vt:lpstr>Arial</vt:lpstr>
      <vt:lpstr>Calibri</vt:lpstr>
      <vt:lpstr>Segoe UI</vt:lpstr>
      <vt:lpstr>Segoe UI Light</vt:lpstr>
      <vt:lpstr>WelcomeDoc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DAYOU</dc:creator>
  <cp:lastModifiedBy>김동훈</cp:lastModifiedBy>
  <cp:revision>116</cp:revision>
  <cp:lastPrinted>2017-08-24T04:10:59Z</cp:lastPrinted>
  <dcterms:created xsi:type="dcterms:W3CDTF">2013-04-22T06:54:54Z</dcterms:created>
  <dcterms:modified xsi:type="dcterms:W3CDTF">2019-08-29T06:24:00Z</dcterms:modified>
</cp:coreProperties>
</file>